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45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tags/tag152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Default Extension="wav" ContentType="audio/wav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6" r:id="rId7"/>
    <p:sldId id="272" r:id="rId8"/>
    <p:sldId id="264" r:id="rId9"/>
    <p:sldId id="261" r:id="rId10"/>
    <p:sldId id="262" r:id="rId11"/>
    <p:sldId id="263" r:id="rId12"/>
    <p:sldId id="267" r:id="rId13"/>
    <p:sldId id="271" r:id="rId14"/>
    <p:sldId id="265" r:id="rId15"/>
    <p:sldId id="268" r:id="rId16"/>
    <p:sldId id="269" r:id="rId17"/>
    <p:sldId id="270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9" autoAdjust="0"/>
  </p:normalViewPr>
  <p:slideViewPr>
    <p:cSldViewPr>
      <p:cViewPr varScale="1">
        <p:scale>
          <a:sx n="42" d="100"/>
          <a:sy n="42" d="100"/>
        </p:scale>
        <p:origin x="-6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  <p:custDataLst>
              <p:tags r:id="rId3"/>
            </p:custDataLst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44CCB6-3107-4C6D-B55F-5EFEC774CA92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A46AAB-9D5D-4B5E-9088-CA1E78378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97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10" Type="http://schemas.openxmlformats.org/officeDocument/2006/relationships/image" Target="../media/image5.png"/><Relationship Id="rId4" Type="http://schemas.openxmlformats.org/officeDocument/2006/relationships/tags" Target="../tags/tag98.xml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6.pn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18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9.xml"/><Relationship Id="rId1" Type="http://schemas.openxmlformats.org/officeDocument/2006/relationships/tags" Target="../tags/tag1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7" Type="http://schemas.openxmlformats.org/officeDocument/2006/relationships/image" Target="../media/image8.png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3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39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0.xml"/><Relationship Id="rId1" Type="http://schemas.openxmlformats.org/officeDocument/2006/relationships/tags" Target="../tags/tag14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2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7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3.png"/><Relationship Id="rId4" Type="http://schemas.openxmlformats.org/officeDocument/2006/relationships/tags" Target="../tags/tag77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image" Target="../media/image4.png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audio" Target="../media/audio2.wav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Chapter 7 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Learn it.</a:t>
            </a:r>
          </a:p>
          <a:p>
            <a:r>
              <a:rPr lang="en-US" dirty="0" smtClean="0"/>
              <a:t>Your brain will thank you!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kind of family do you see?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Can you think of a word to describe them?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4645025" y="1066800"/>
            <a:ext cx="4041775" cy="1219199"/>
          </a:xfrm>
        </p:spPr>
        <p:txBody>
          <a:bodyPr>
            <a:normAutofit/>
          </a:bodyPr>
          <a:lstStyle/>
          <a:p>
            <a:r>
              <a:rPr lang="en-US" dirty="0" smtClean="0"/>
              <a:t>What similarities do you see?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800600" y="2590800"/>
            <a:ext cx="3325431" cy="365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381000" y="2971800"/>
            <a:ext cx="4041775" cy="277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8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Conventional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Adjective </a:t>
            </a:r>
          </a:p>
          <a:p>
            <a:r>
              <a:rPr lang="en-US" dirty="0" smtClean="0"/>
              <a:t>Latin</a:t>
            </a:r>
          </a:p>
          <a:p>
            <a:r>
              <a:rPr lang="en-US" dirty="0" smtClean="0"/>
              <a:t>  conforming or adhering to accepted standards, as of conduct or taste</a:t>
            </a:r>
          </a:p>
          <a:p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</a:t>
            </a:r>
            <a:r>
              <a:rPr lang="en-US" dirty="0" err="1" smtClean="0"/>
              <a:t>Definiton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Based </a:t>
            </a:r>
            <a:r>
              <a:rPr lang="en-US" dirty="0" smtClean="0"/>
              <a:t>on the pictures and the “denotative” definition,  </a:t>
            </a:r>
            <a:r>
              <a:rPr lang="en-US" dirty="0" smtClean="0"/>
              <a:t>create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0A05A7"/>
                </a:solidFill>
              </a:rPr>
              <a:t>friendly definition </a:t>
            </a:r>
            <a:r>
              <a:rPr lang="en-US" dirty="0" smtClean="0"/>
              <a:t>with your group (in other words, </a:t>
            </a:r>
            <a:r>
              <a:rPr lang="en-US" b="1" dirty="0" smtClean="0">
                <a:solidFill>
                  <a:srgbClr val="074C1F"/>
                </a:solidFill>
              </a:rPr>
              <a:t>put</a:t>
            </a:r>
            <a:r>
              <a:rPr lang="en-US" dirty="0" smtClean="0"/>
              <a:t> the definition into your own words</a:t>
            </a:r>
            <a:r>
              <a:rPr lang="en-US" dirty="0" smtClean="0"/>
              <a:t>.)</a:t>
            </a: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Physical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learn the movement!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teacher’s </a:t>
            </a:r>
            <a:r>
              <a:rPr lang="en-US" u="sng" dirty="0" smtClean="0"/>
              <a:t>conventional</a:t>
            </a:r>
            <a:r>
              <a:rPr lang="en-US" dirty="0" smtClean="0"/>
              <a:t>  hair had wild color stripes of blue and orange.</a:t>
            </a:r>
          </a:p>
          <a:p>
            <a:r>
              <a:rPr lang="en-US" dirty="0" smtClean="0"/>
              <a:t> The </a:t>
            </a:r>
            <a:r>
              <a:rPr lang="en-US" u="sng" dirty="0" smtClean="0"/>
              <a:t>conventional</a:t>
            </a:r>
            <a:r>
              <a:rPr lang="en-US" dirty="0" smtClean="0"/>
              <a:t> Valentine’s Day gifts are roses and chocolates. 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you see?</a:t>
            </a:r>
          </a:p>
          <a:p>
            <a:r>
              <a:rPr lang="en-US" dirty="0" smtClean="0"/>
              <a:t>How do you think these climbers feel?</a:t>
            </a:r>
          </a:p>
          <a:p>
            <a:r>
              <a:rPr lang="en-US" dirty="0" smtClean="0"/>
              <a:t>What do you think it means?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521469"/>
            <a:ext cx="4038600" cy="342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is the relationship?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876800" y="1524000"/>
            <a:ext cx="4040188" cy="7508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term are we talking about?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228600" y="1524000"/>
            <a:ext cx="4041775" cy="7508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happening now?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495800" y="2895600"/>
            <a:ext cx="4040188" cy="268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90600" y="2590800"/>
            <a:ext cx="2386513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Persevere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Verb</a:t>
            </a:r>
          </a:p>
          <a:p>
            <a:r>
              <a:rPr lang="en-US" dirty="0" smtClean="0"/>
              <a:t>French</a:t>
            </a:r>
          </a:p>
          <a:p>
            <a:r>
              <a:rPr lang="en-US" dirty="0" smtClean="0"/>
              <a:t>to persist in anything undertaken; maintain a purpose in spite of difficulty, obstacles, or discouragement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Based on the pictures and the “denotative” definition,  </a:t>
            </a:r>
            <a:r>
              <a:rPr lang="en-US" dirty="0" smtClean="0"/>
              <a:t>create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0A05A7"/>
                </a:solidFill>
              </a:rPr>
              <a:t>friendly definition </a:t>
            </a:r>
            <a:r>
              <a:rPr lang="en-US" dirty="0" smtClean="0"/>
              <a:t>with your group (in other words, </a:t>
            </a:r>
            <a:r>
              <a:rPr lang="en-US" b="1" dirty="0" smtClean="0">
                <a:solidFill>
                  <a:srgbClr val="074C1F"/>
                </a:solidFill>
              </a:rPr>
              <a:t>put</a:t>
            </a:r>
            <a:r>
              <a:rPr lang="en-US" dirty="0" smtClean="0"/>
              <a:t> the definition into your own words</a:t>
            </a:r>
            <a:r>
              <a:rPr lang="en-US" dirty="0" smtClean="0"/>
              <a:t>.</a:t>
            </a:r>
            <a:r>
              <a:rPr lang="en-US" dirty="0" smtClean="0"/>
              <a:t>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Physical Representation?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Ready for the movement?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Procedures…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Raise your hand to speak, then wait to be called on so we can ALL hear you.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Remember to “show” your thinking, two fingers to your temple.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When you have a response, show me by holding your two fingers away from your temples.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Under cover thumbs up when you agree, thumbs tucked in when you disagree.   Keep it close and to yourself!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Everyone participates, it is fun and your brain will learn!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It was not easy to complete homework while working two jobs, but Kara </a:t>
            </a:r>
            <a:r>
              <a:rPr lang="en-US" u="sng" dirty="0" smtClean="0"/>
              <a:t>persevered</a:t>
            </a:r>
            <a:r>
              <a:rPr lang="en-US" dirty="0" smtClean="0"/>
              <a:t> until she earned her diploma. </a:t>
            </a:r>
            <a:endParaRPr lang="en-US" dirty="0" smtClean="0"/>
          </a:p>
          <a:p>
            <a:r>
              <a:rPr lang="en-US" dirty="0" smtClean="0"/>
              <a:t>Laurie wished she could </a:t>
            </a:r>
            <a:r>
              <a:rPr lang="en-US" u="sng" dirty="0" smtClean="0"/>
              <a:t>persevere</a:t>
            </a:r>
            <a:r>
              <a:rPr lang="en-US" dirty="0" smtClean="0"/>
              <a:t> the chocolate cake because it looked delicious.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you see?</a:t>
            </a:r>
          </a:p>
          <a:p>
            <a:r>
              <a:rPr lang="en-US" dirty="0" smtClean="0"/>
              <a:t>What do you think it means? </a:t>
            </a:r>
          </a:p>
          <a:p>
            <a:r>
              <a:rPr lang="en-US" dirty="0" smtClean="0"/>
              <a:t>How do you think this person feels, why?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472108"/>
            <a:ext cx="4038600" cy="278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What similarities do you see?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724400" y="1524000"/>
            <a:ext cx="4040188" cy="75088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What word do you think the pictures show?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>
          <a:xfrm>
            <a:off x="304800" y="1676400"/>
            <a:ext cx="4041775" cy="7508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the relationship?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724400" y="2819400"/>
            <a:ext cx="4040188" cy="278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81000" y="3048000"/>
            <a:ext cx="4041775" cy="252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  <p:bldP spid="1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Venture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Verb</a:t>
            </a:r>
          </a:p>
          <a:p>
            <a:r>
              <a:rPr lang="en-US" dirty="0" smtClean="0"/>
              <a:t>Middle English</a:t>
            </a:r>
          </a:p>
          <a:p>
            <a:r>
              <a:rPr lang="en-US" dirty="0" smtClean="0"/>
              <a:t>an undertaking involving uncertainty as to the outcome, especially a risky or dangerous one.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Based on the pictures and the “denotative” definition,  </a:t>
            </a:r>
            <a:r>
              <a:rPr lang="en-US" dirty="0" smtClean="0"/>
              <a:t>create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0A05A7"/>
                </a:solidFill>
              </a:rPr>
              <a:t>friendly definition </a:t>
            </a:r>
            <a:r>
              <a:rPr lang="en-US" dirty="0" smtClean="0"/>
              <a:t>with your group (in other words, </a:t>
            </a:r>
            <a:r>
              <a:rPr lang="en-US" b="1" dirty="0" smtClean="0">
                <a:solidFill>
                  <a:srgbClr val="074C1F"/>
                </a:solidFill>
              </a:rPr>
              <a:t>put</a:t>
            </a:r>
            <a:r>
              <a:rPr lang="en-US" dirty="0" smtClean="0"/>
              <a:t> the definition into your own words.)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Physical Representation?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comes the movement!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 Example?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My dog’s appetite </a:t>
            </a:r>
            <a:r>
              <a:rPr lang="en-US" u="sng" dirty="0" smtClean="0"/>
              <a:t>ventured</a:t>
            </a:r>
            <a:r>
              <a:rPr lang="en-US" dirty="0" smtClean="0"/>
              <a:t> between eating a lot of food to eating very little. </a:t>
            </a:r>
          </a:p>
          <a:p>
            <a:r>
              <a:rPr lang="en-US" dirty="0" smtClean="0"/>
              <a:t>I will </a:t>
            </a:r>
            <a:r>
              <a:rPr lang="en-US" u="sng" dirty="0" smtClean="0"/>
              <a:t>venture</a:t>
            </a:r>
            <a:r>
              <a:rPr lang="en-US" dirty="0" smtClean="0"/>
              <a:t> going on any ride at the amusement park, even the Twister that makes me sick to my stomach!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you see?</a:t>
            </a:r>
          </a:p>
          <a:p>
            <a:r>
              <a:rPr lang="en-US" dirty="0" smtClean="0"/>
              <a:t>What do you think it means?</a:t>
            </a:r>
          </a:p>
          <a:p>
            <a:r>
              <a:rPr lang="en-US" dirty="0" smtClean="0"/>
              <a:t>What is it showing?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346463"/>
            <a:ext cx="4038600" cy="30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similarities?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happening in this picture?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  <p:custDataLst>
              <p:tags r:id="rId4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does it compare to the map?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724400" y="3048000"/>
            <a:ext cx="4040188" cy="303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quarter" idx="4"/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066800" y="2514600"/>
            <a:ext cx="25908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8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Comprehensive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Adjective</a:t>
            </a:r>
          </a:p>
          <a:p>
            <a:r>
              <a:rPr lang="en-US" dirty="0" smtClean="0"/>
              <a:t>Latin</a:t>
            </a:r>
          </a:p>
          <a:p>
            <a:r>
              <a:rPr lang="en-US" dirty="0" smtClean="0"/>
              <a:t>of large scope; covering or involving much; inclusive</a:t>
            </a:r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Friendly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Based </a:t>
            </a:r>
            <a:r>
              <a:rPr lang="en-US" dirty="0" smtClean="0"/>
              <a:t>on the pictures and the “denotative” definition,  </a:t>
            </a:r>
            <a:r>
              <a:rPr lang="en-US" dirty="0" smtClean="0"/>
              <a:t>create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0A05A7"/>
                </a:solidFill>
              </a:rPr>
              <a:t>friendly definition </a:t>
            </a:r>
            <a:r>
              <a:rPr lang="en-US" dirty="0" smtClean="0"/>
              <a:t>with your group (in other words, </a:t>
            </a:r>
            <a:r>
              <a:rPr lang="en-US" b="1" dirty="0" smtClean="0">
                <a:solidFill>
                  <a:srgbClr val="074C1F"/>
                </a:solidFill>
              </a:rPr>
              <a:t>put</a:t>
            </a:r>
            <a:r>
              <a:rPr lang="en-US" dirty="0" smtClean="0"/>
              <a:t> the definition into your own </a:t>
            </a:r>
            <a:r>
              <a:rPr lang="en-US" dirty="0" smtClean="0"/>
              <a:t>words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Physical Representation?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Now, let’s learn the movement!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Example or Non-Example?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Our company’s </a:t>
            </a:r>
            <a:r>
              <a:rPr lang="en-US" u="sng" dirty="0" smtClean="0"/>
              <a:t>comprehensive</a:t>
            </a:r>
            <a:r>
              <a:rPr lang="en-US" dirty="0" smtClean="0"/>
              <a:t> insurance plan covers most health services.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comprehensive</a:t>
            </a:r>
            <a:r>
              <a:rPr lang="en-US" dirty="0" smtClean="0"/>
              <a:t> school taught only science. </a:t>
            </a:r>
          </a:p>
          <a:p>
            <a:pPr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sndAc>
      <p:stSnd>
        <p:snd r:embed="rId5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/>
              <a:t>What do see?</a:t>
            </a:r>
          </a:p>
          <a:p>
            <a:r>
              <a:rPr lang="en-US" dirty="0" smtClean="0"/>
              <a:t>How is this man dressed?</a:t>
            </a:r>
          </a:p>
          <a:p>
            <a:r>
              <a:rPr lang="en-US" dirty="0" smtClean="0"/>
              <a:t>How would you describe his clothing?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5742" y="1600200"/>
            <a:ext cx="423282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sndAc>
      <p:stSnd>
        <p:snd r:embed="rId6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3K8wbVKZFkS1fEcxq17a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iekEVofrCt2pA55v3lmL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pszRqoGz0WNCQaZnSh7f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bDZr8Zv6iL1qPFG5yVhCx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BpljGMIbXy0pJwKBMdj96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XoKezGAxC8RSgcSAZptJ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21NpofuYwcv0yRa3U4z9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uVXO0Ws7wdJXbyKDYKFS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8jJhh517HqEexSszexv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54OR4lDlzBMmfaewlTxYV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QCwhxbADdIfZMJ2qs3Bfb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70pDuF3hmhCvMBtbvfE0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oK7GeE5bhvsZv3vvX8Y6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FEudcLUBRTxpxnHvpSAAU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kb5KBXqAjRmvzh79oB4Hv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iiW0Rapv8nD6Q37AFMK1S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asniUF7vIXUNDUNbHo1VD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MLMnRVGksp6nr3UegVvH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4Y68DhmdefO1GBwxNbOnu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tQ5PtuS8jiLYjJBr6GjlK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GfsJht75pW8tHNgJhpYfb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yqniHI7kSDOzhRFUZT58P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TcUJh3UooejPG2lYMoX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hi7IrgDPHkNzQAxe9Bmqc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F7wp3nq5a31GxaoYr4q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raDy07GaJOoxMdSZwYj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AVAX9ZAlnDmLsaLlV1ffj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O0uaANXTFzg6R4eqOpXt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R9DBKz4TvVu0Da8oqjJh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Y6UB6pFmHlTXtgADFSAhv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8qV8DzIylAnx8lwY3nPM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Qr3hqZEKBdC1dGCWubWz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yujJn3YigT3Rzav3ElCJN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62NRrglriaNP4HzhizG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WBA10yodNAWIsOzvdOyrO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rRT2SHgzPqNfHxqim2Bno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jwkjirrkA7LHel1uyyoo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renCUmdTnS4QMvtx8PU7H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UBHp8CdfEMt7DqHvmHJqs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28PmxNJ0irDp45VGw47HK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Cozv10pzu1docfMxOp9m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cmqnBsiQZZi9vrN1LIBJX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BRC5Lii1lpmQYqah8XCb9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GTGUYfHyoiZbc5EoXgD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62JkKNDrLQFAbKtVyjAi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bVdUXJZnKltKmw8pf4rtx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vfBW7jDsjzXARXzes36D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A0latpW3JMcbd49Qw77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0d9BXY58ekfpcFABWPewg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eqMRFxfFFEyF0QM2QVWD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boGKv5BxZw4XANbywqQVu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WL1pyezhSR6a1LVdt0wH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4KMrhk4zMOg68DciTCLMFK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le5MpnjNFklKrUI5wmYHD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RpLqDiXPoN5cqMkLPbY4b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Iijqju56Hfw2aFZpoca6SP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C77JFEnxSKIOqEO5AFepP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Ohj1unu9IE58nF0ZK0QPW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yRcAJWiaQKj2t8R1ztF7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etVLKxMIy15Au7BNzlf4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7hpEKPqXdlPhD4xzCJBWV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eIs2nNyt0lBXi5Me3lZct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2y5tBauMe7o1SpgCgAYoJ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ctmIilBTqC8vFUWTcoZe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yhcnXr4pe4ZFlC7SR8ak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DiiAr1nXWv1C4wRIOY1U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TnKmFnnzpvfJU5wVnaP1o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v0ykLkwQ3MLNnPCBLG1EF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pBI2lWK0vGnQRJNlB33z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X6HHiMo8ZJo2BXBJYA52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qxXTNq4YB51VDBkEDXBm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rP8QJS4ttpcSG9JpZY41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Fj0ojW7qUoM58LXGcT8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LUaVeYDiFv9OtwIuLwlY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uU4BE1hS70FoVy5doH9N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hWjhqXH8BhDrh06kAWlpx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ZgK3hz85MdcB6PdBtJCHo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tpxXDgmPcbFLC7hmBjaZp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Luh4646crcbMsTKskrLL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woZ2el1fx55D3Gz9iIZJ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zQFnB8ZIeDjjILG71SQqX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GnfHMLhs34JjWxkECd2wj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LkkVS1hQ9ivW9h7UlerLz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AoP8NmfDnrkeCVmRSfbdV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O0o2xIRO5xSwJW6KeUAvV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CVFbxumbAmjazPKLPwMz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m6cqK71gCquKnsnlbmsU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DzFGHc98cV5j2PoJOPQI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cymh0t53JmIPzyZ7Ke9kK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Prhnulp7rPQTD3t7yay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2yTOl3CdKCLjSxQI5BIkf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0IFl4g6AabcxNTnz8iMT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4zLwDotzQmTLxa80Zm7as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7kJWlwsqxmANE6AxCH7A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E1lcq8iqLwLurqMG3X6qP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bKw2prJp2RehGIB85k76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29E9LWEauV07QAFnIRHm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faK45URLiIX7InofGMKS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ptq1vdviiO9Cg7uBTqSD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hyR0sIBgpdz8TupHRJiI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IRiZtbUBAwWSbc4s9a2j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AuUQYV1AEG0o89aI85uB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BXBeuNh9yAXqahN5DcZA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fRM3Vhq1XP7zYxiBu8Kq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2YYRmCvSv1YJHJrqSZIw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iBigN1IRQAM8PO53UNw4j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BfPya3fKHzsUFmy6PuaDb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WyUDkO4VZzOb03rfQEB5S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GU8IuOY2TGVdjgDwIrFMz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F0wbL5ZNSxEcd6fFcYEQT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5umvEADw25uISZvBjgXXF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gMKaBkVap6EMPDlZ9npn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IAnD167pPBeXdALuZjAS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46aRfj6zyiur39NXjO20h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Dwk0T4eh1VKz6YLkywSG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zBtJHwg2D6JlRWHkUGLJM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2MdE53NOnQ7kI7Bdr6Yi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sMwBH1ZMPF62yiru5rbsv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4WSMfrsPlvMOvbMirAxQY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bHarGMOgbmv8oMjV7goef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WGMIU8VpX5IpNpujrqiv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ZkHiwIVFJKNbOfFnpTClf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G4blAbSdz4h6yHw3rcfPI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dweAIGeEKulx58sJtBVa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3ByTHoFL3iMMRF6ZscYUj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hfeqpSPoZ7fEbDHnmjBhb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L0BnAHJDUyD9sC1OZQZZr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x1owLL40oO7vq5IbpSKy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oI6Oz7cMAY4tLpjE0Y8v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KjhNDt8IblJhQxhkNY2p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9HctYDc8VklIgi5N4gub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Y3TnmeeUZe7y4Po3aRSsz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ohI5X9DfkLBpp3iivNTlO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qbMuwE21W1EvazB9vuv2p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V8hZe0TMUcSRh0Hu7y6Un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Hfcc0nH928vdwVNx48C9q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2mhW55faSGgyi9riEFAc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z5ynXbwnJ83dQV3iBTR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BxgqFLKi5vNLQv8hUfH1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5txjtezBzRS1Ky6Um9o4F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ngRDuoUCkJDzS7wySk2GG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WzdPXEqgYnusBkHKf0ff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tNiQaSxdxoakIIOwMHb3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IagooGPrGklBV4gzWXT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JiJEvu9XfH2YCqEeDYm60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WFhLofoe275HKaCNLF05k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inNZZvtgrK7fLuaVozRWk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2G18jjvIdaBvmUXofTKMF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dsJbImIR3BqIuNWbxPPzX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Avp7DQhrdn6Uk6XRcaLJx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WXCD6MtXzdoymHRxHhZmi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qeWBnAnYjneaC7VKRp2q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f7gXZkYcxIH6wIcFFqLW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917</TotalTime>
  <Words>629</Words>
  <Application>Microsoft Office PowerPoint</Application>
  <PresentationFormat>On-screen Show (4:3)</PresentationFormat>
  <Paragraphs>82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Apex</vt:lpstr>
      <vt:lpstr>Chapter 7 Vocabulary</vt:lpstr>
      <vt:lpstr>Procedures…</vt:lpstr>
      <vt:lpstr>Think about it….</vt:lpstr>
      <vt:lpstr>What are the similarities? </vt:lpstr>
      <vt:lpstr>Comprehensive </vt:lpstr>
      <vt:lpstr>Friendly Definition</vt:lpstr>
      <vt:lpstr>Physical Representation?</vt:lpstr>
      <vt:lpstr>Example or Non-Example?</vt:lpstr>
      <vt:lpstr>Think about it…</vt:lpstr>
      <vt:lpstr> What kind of family do you see?  </vt:lpstr>
      <vt:lpstr>Conventional</vt:lpstr>
      <vt:lpstr>Friendly Definiton</vt:lpstr>
      <vt:lpstr>Physical Representation</vt:lpstr>
      <vt:lpstr>Example or Non-Example?</vt:lpstr>
      <vt:lpstr>Think about it…</vt:lpstr>
      <vt:lpstr>What is the relationship?</vt:lpstr>
      <vt:lpstr>Persevere</vt:lpstr>
      <vt:lpstr>Friendly Definition</vt:lpstr>
      <vt:lpstr>Physical Representation?</vt:lpstr>
      <vt:lpstr>Example or Non-Example?</vt:lpstr>
      <vt:lpstr>Think about it…</vt:lpstr>
      <vt:lpstr>What similarities do you see?</vt:lpstr>
      <vt:lpstr>Venture </vt:lpstr>
      <vt:lpstr>Friendly Definition</vt:lpstr>
      <vt:lpstr>Physical Representation?</vt:lpstr>
      <vt:lpstr>Example or Non Example? </vt:lpstr>
    </vt:vector>
  </TitlesOfParts>
  <Company>GUHSD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Vocabulary</dc:title>
  <dc:creator>mcdx62</dc:creator>
  <cp:lastModifiedBy>Mcadwell</cp:lastModifiedBy>
  <cp:revision>34</cp:revision>
  <dcterms:created xsi:type="dcterms:W3CDTF">2012-02-05T01:42:26Z</dcterms:created>
  <dcterms:modified xsi:type="dcterms:W3CDTF">2012-02-06T17:20:05Z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1CB2FnjrEPVRWXmj066aixl8kx6JfiuKeoAJIn5CzE-w</vt:lpwstr>
  </property>
  <property fmtid="{D5CDD505-2E9C-101B-9397-08002B2CF9AE}" pid="4" name="Google.Documents.RevisionId">
    <vt:lpwstr>18012502288449704166</vt:lpwstr>
  </property>
  <property fmtid="{D5CDD505-2E9C-101B-9397-08002B2CF9AE}" pid="5" name="Google.Documents.PreviousRevisionId">
    <vt:lpwstr>04699672407751913921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